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71" r:id="rId6"/>
    <p:sldId id="260" r:id="rId7"/>
    <p:sldId id="272" r:id="rId8"/>
    <p:sldId id="261" r:id="rId9"/>
    <p:sldId id="263" r:id="rId10"/>
    <p:sldId id="274" r:id="rId11"/>
    <p:sldId id="262" r:id="rId12"/>
    <p:sldId id="266" r:id="rId13"/>
    <p:sldId id="273" r:id="rId14"/>
    <p:sldId id="265" r:id="rId15"/>
    <p:sldId id="275" r:id="rId16"/>
    <p:sldId id="268" r:id="rId17"/>
    <p:sldId id="25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7" autoAdjust="0"/>
    <p:restoredTop sz="94712" autoAdjust="0"/>
  </p:normalViewPr>
  <p:slideViewPr>
    <p:cSldViewPr>
      <p:cViewPr varScale="1">
        <p:scale>
          <a:sx n="111" d="100"/>
          <a:sy n="111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4CB2-34EC-4F04-8AD8-0A3086E7EAC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D74F-376D-476B-93F1-70188C4805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4CB2-34EC-4F04-8AD8-0A3086E7EAC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D74F-376D-476B-93F1-70188C480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4CB2-34EC-4F04-8AD8-0A3086E7EAC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D74F-376D-476B-93F1-70188C480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4CB2-34EC-4F04-8AD8-0A3086E7EAC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D74F-376D-476B-93F1-70188C480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4CB2-34EC-4F04-8AD8-0A3086E7EAC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42D74F-376D-476B-93F1-70188C480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4CB2-34EC-4F04-8AD8-0A3086E7EAC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D74F-376D-476B-93F1-70188C480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4CB2-34EC-4F04-8AD8-0A3086E7EAC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D74F-376D-476B-93F1-70188C480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4CB2-34EC-4F04-8AD8-0A3086E7EAC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D74F-376D-476B-93F1-70188C480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4CB2-34EC-4F04-8AD8-0A3086E7EAC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D74F-376D-476B-93F1-70188C480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4CB2-34EC-4F04-8AD8-0A3086E7EAC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D74F-376D-476B-93F1-70188C480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4CB2-34EC-4F04-8AD8-0A3086E7EAC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D74F-376D-476B-93F1-70188C480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A94CB2-34EC-4F04-8AD8-0A3086E7EAC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42D74F-376D-476B-93F1-70188C480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H:\&#1086;&#1090;&#1082;&#1088;&#1099;&#1090;&#1086;&#1077;%20&#1079;&#1072;&#1085;&#1103;&#1090;&#1080;&#1077;%20&#1089;&#1082;&#1072;&#1079;&#1086;&#1095;&#1085;&#1072;&#1103;%20&#1089;&#1090;&#1088;&#1072;&#1085;&#1072;\&#1082;&#1083;&#1103;&#1082;&#1089;&#1072;%203.wav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6;&#1090;&#1082;&#1088;&#1099;&#1090;&#1086;&#1077;%20&#1079;&#1072;&#1085;&#1103;&#1090;&#1080;&#1077;%20&#1089;&#1082;&#1072;&#1079;&#1086;&#1095;&#1085;&#1072;&#1103;%20&#1089;&#1090;&#1088;&#1072;&#1085;&#1072;\&#1057;&#1087;&#1072;&#1089;&#1080;&#1073;&#1086;.wav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2" Type="http://schemas.microsoft.com/office/2007/relationships/media" Target="../media/media4.mp3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" y="0"/>
            <a:ext cx="9142155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0"/>
            <a:ext cx="8352928" cy="6858000"/>
          </a:xfrm>
          <a:prstGeom prst="rect">
            <a:avLst/>
          </a:prstGeom>
        </p:spPr>
      </p:pic>
      <p:pic>
        <p:nvPicPr>
          <p:cNvPr id="4" name="1 - звук волшебной палоч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22804" y="6237312"/>
            <a:ext cx="376808" cy="3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7741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-3175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9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21" y="0"/>
            <a:ext cx="9248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6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64904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Дедушка  и  бабушка  читают. </a:t>
            </a:r>
          </a:p>
          <a:p>
            <a:endParaRPr lang="ru-RU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539552" y="1988840"/>
            <a:ext cx="252028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3203848" y="1988840"/>
            <a:ext cx="36004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3635896" y="1978192"/>
            <a:ext cx="2448272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6021640" y="1943121"/>
            <a:ext cx="2592288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68209" y="193247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849224" y="1772816"/>
            <a:ext cx="45719" cy="238883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9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13176"/>
            <a:ext cx="1291210" cy="17590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33" t="1848" r="25269" b="4890"/>
          <a:stretch/>
        </p:blipFill>
        <p:spPr>
          <a:xfrm>
            <a:off x="899592" y="1196752"/>
            <a:ext cx="1186005" cy="163452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t="5550" r="19282" b="11558"/>
          <a:stretch/>
        </p:blipFill>
        <p:spPr>
          <a:xfrm>
            <a:off x="8111904" y="2381062"/>
            <a:ext cx="1032096" cy="135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r="9659" b="6758"/>
          <a:stretch/>
        </p:blipFill>
        <p:spPr>
          <a:xfrm>
            <a:off x="3275856" y="2296280"/>
            <a:ext cx="1358021" cy="152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4239" r="13543" b="4560"/>
          <a:stretch/>
        </p:blipFill>
        <p:spPr>
          <a:xfrm>
            <a:off x="5220072" y="3984588"/>
            <a:ext cx="1303699" cy="1635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80" y="116632"/>
            <a:ext cx="5354129" cy="408398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6" t="14914" r="6782" b="14245"/>
          <a:stretch/>
        </p:blipFill>
        <p:spPr>
          <a:xfrm>
            <a:off x="1520652" y="0"/>
            <a:ext cx="1683944" cy="1439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365104"/>
            <a:ext cx="2224932" cy="226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9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696744" cy="6048672"/>
          </a:xfrm>
          <a:prstGeom prst="rect">
            <a:avLst/>
          </a:prstGeom>
        </p:spPr>
      </p:pic>
      <p:sp>
        <p:nvSpPr>
          <p:cNvPr id="5" name="Месяц 4"/>
          <p:cNvSpPr/>
          <p:nvPr/>
        </p:nvSpPr>
        <p:spPr>
          <a:xfrm rot="16200000">
            <a:off x="4355976" y="3392996"/>
            <a:ext cx="360040" cy="64807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клякса 3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657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13176"/>
            <a:ext cx="1291210" cy="17590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33" t="1848" r="25269" b="4890"/>
          <a:stretch/>
        </p:blipFill>
        <p:spPr>
          <a:xfrm>
            <a:off x="899592" y="1196752"/>
            <a:ext cx="1186005" cy="163452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t="5550" r="19282" b="11558"/>
          <a:stretch/>
        </p:blipFill>
        <p:spPr>
          <a:xfrm>
            <a:off x="8111904" y="2381062"/>
            <a:ext cx="1032096" cy="135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r="9659" b="6758"/>
          <a:stretch/>
        </p:blipFill>
        <p:spPr>
          <a:xfrm>
            <a:off x="3275856" y="2296280"/>
            <a:ext cx="1358021" cy="152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4239" r="13543" b="4560"/>
          <a:stretch/>
        </p:blipFill>
        <p:spPr>
          <a:xfrm>
            <a:off x="5220072" y="3984588"/>
            <a:ext cx="1303699" cy="1635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80" y="116632"/>
            <a:ext cx="5354129" cy="408398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6" t="14914" r="6782" b="14245"/>
          <a:stretch/>
        </p:blipFill>
        <p:spPr>
          <a:xfrm>
            <a:off x="1520652" y="0"/>
            <a:ext cx="1683944" cy="1439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365104"/>
            <a:ext cx="2224932" cy="226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2483768" y="260648"/>
            <a:ext cx="47525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СПАСИБО!</a:t>
            </a:r>
            <a:endParaRPr lang="ru-RU" sz="6600" dirty="0"/>
          </a:p>
        </p:txBody>
      </p:sp>
      <p:pic>
        <p:nvPicPr>
          <p:cNvPr id="10" name="Спасибо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21088"/>
            <a:ext cx="1723258" cy="2097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4" t="3555" r="21871"/>
          <a:stretch/>
        </p:blipFill>
        <p:spPr>
          <a:xfrm>
            <a:off x="1353402" y="924725"/>
            <a:ext cx="1247686" cy="1690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4530" r="8605" b="5793"/>
          <a:stretch/>
        </p:blipFill>
        <p:spPr>
          <a:xfrm>
            <a:off x="7700244" y="3356992"/>
            <a:ext cx="1475656" cy="2100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r="13863"/>
          <a:stretch/>
        </p:blipFill>
        <p:spPr>
          <a:xfrm>
            <a:off x="3347864" y="3020301"/>
            <a:ext cx="1076770" cy="1226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2" t="2855" r="10495" b="6928"/>
          <a:stretch/>
        </p:blipFill>
        <p:spPr>
          <a:xfrm>
            <a:off x="5004048" y="3633711"/>
            <a:ext cx="1371599" cy="16725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0" t="3904" r="11146" b="9162"/>
          <a:stretch/>
        </p:blipFill>
        <p:spPr>
          <a:xfrm>
            <a:off x="6243232" y="620688"/>
            <a:ext cx="1469878" cy="1662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18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0"/>
            <a:ext cx="9143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3" y="0"/>
            <a:ext cx="8352928" cy="6858000"/>
          </a:xfrm>
          <a:prstGeom prst="rect">
            <a:avLst/>
          </a:prstGeom>
        </p:spPr>
      </p:pic>
      <p:pic>
        <p:nvPicPr>
          <p:cNvPr id="4" name="звук - волшебной палоч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04449" y="63813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0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13176"/>
            <a:ext cx="1291210" cy="17590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33" t="1848" r="25269" b="4890"/>
          <a:stretch/>
        </p:blipFill>
        <p:spPr>
          <a:xfrm>
            <a:off x="899592" y="1196752"/>
            <a:ext cx="1186005" cy="163452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t="5550" r="19282" b="11558"/>
          <a:stretch/>
        </p:blipFill>
        <p:spPr>
          <a:xfrm>
            <a:off x="8111904" y="2381062"/>
            <a:ext cx="1032096" cy="135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r="9659" b="6758"/>
          <a:stretch/>
        </p:blipFill>
        <p:spPr>
          <a:xfrm>
            <a:off x="3275856" y="2296280"/>
            <a:ext cx="1358021" cy="152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4239" r="13543" b="4560"/>
          <a:stretch/>
        </p:blipFill>
        <p:spPr>
          <a:xfrm>
            <a:off x="5220072" y="3984588"/>
            <a:ext cx="1303699" cy="1635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1142984"/>
            <a:ext cx="4342540" cy="331236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01538"/>
            <a:ext cx="4392488" cy="338943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6" t="14914" r="6782" b="14245"/>
          <a:stretch/>
        </p:blipFill>
        <p:spPr>
          <a:xfrm>
            <a:off x="1520652" y="0"/>
            <a:ext cx="1683944" cy="1439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365104"/>
            <a:ext cx="2224932" cy="226511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" y="2296280"/>
            <a:ext cx="2326560" cy="26079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3468565"/>
            <a:ext cx="4392488" cy="33894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500042"/>
            <a:ext cx="4392488" cy="338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2483768" y="260648"/>
            <a:ext cx="432048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Помогите !</a:t>
            </a:r>
            <a:endParaRPr lang="ru-RU" sz="6600" dirty="0"/>
          </a:p>
        </p:txBody>
      </p:sp>
      <p:pic>
        <p:nvPicPr>
          <p:cNvPr id="3" name="Помогите_mp3cut.foxcom.s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4448" y="6381328"/>
            <a:ext cx="232792" cy="2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696744" cy="6048672"/>
          </a:xfrm>
          <a:prstGeom prst="rect">
            <a:avLst/>
          </a:prstGeom>
        </p:spPr>
      </p:pic>
      <p:sp>
        <p:nvSpPr>
          <p:cNvPr id="5" name="Месяц 4"/>
          <p:cNvSpPr/>
          <p:nvPr/>
        </p:nvSpPr>
        <p:spPr>
          <a:xfrm rot="16200000">
            <a:off x="4355976" y="3392996"/>
            <a:ext cx="360040" cy="64807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1 клякса 1_mp3cut.foxcom.su_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05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1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13176"/>
            <a:ext cx="1291210" cy="17590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33" t="1848" r="25269" b="4890"/>
          <a:stretch/>
        </p:blipFill>
        <p:spPr>
          <a:xfrm>
            <a:off x="899592" y="1196752"/>
            <a:ext cx="1186005" cy="163452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t="5550" r="19282" b="11558"/>
          <a:stretch/>
        </p:blipFill>
        <p:spPr>
          <a:xfrm>
            <a:off x="8111904" y="2381062"/>
            <a:ext cx="1032096" cy="135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r="9659" b="6758"/>
          <a:stretch/>
        </p:blipFill>
        <p:spPr>
          <a:xfrm>
            <a:off x="3275856" y="2296280"/>
            <a:ext cx="1358021" cy="152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4239" r="13543" b="4560"/>
          <a:stretch/>
        </p:blipFill>
        <p:spPr>
          <a:xfrm>
            <a:off x="5220072" y="3984588"/>
            <a:ext cx="1303699" cy="1635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142852"/>
            <a:ext cx="5354129" cy="40839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01538"/>
            <a:ext cx="4392488" cy="338943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6" t="14914" r="6782" b="14245"/>
          <a:stretch/>
        </p:blipFill>
        <p:spPr>
          <a:xfrm>
            <a:off x="1520652" y="0"/>
            <a:ext cx="1683944" cy="1439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365104"/>
            <a:ext cx="2224932" cy="226511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" y="2296280"/>
            <a:ext cx="2326560" cy="260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696744" cy="6048672"/>
          </a:xfrm>
          <a:prstGeom prst="rect">
            <a:avLst/>
          </a:prstGeom>
        </p:spPr>
      </p:pic>
      <p:sp>
        <p:nvSpPr>
          <p:cNvPr id="5" name="Месяц 4"/>
          <p:cNvSpPr/>
          <p:nvPr/>
        </p:nvSpPr>
        <p:spPr>
          <a:xfrm rot="16200000">
            <a:off x="4355976" y="3392996"/>
            <a:ext cx="360040" cy="64807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2клякса 2_mp3cut.foxcom.su_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87430" y="6248421"/>
            <a:ext cx="265813" cy="2658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922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13176"/>
            <a:ext cx="1291210" cy="17590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33" t="1848" r="25269" b="4890"/>
          <a:stretch/>
        </p:blipFill>
        <p:spPr>
          <a:xfrm>
            <a:off x="928662" y="1214422"/>
            <a:ext cx="1186005" cy="163452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t="5550" r="19282" b="11558"/>
          <a:stretch/>
        </p:blipFill>
        <p:spPr>
          <a:xfrm>
            <a:off x="8111904" y="2381062"/>
            <a:ext cx="1032096" cy="135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r="9659" b="6758"/>
          <a:stretch/>
        </p:blipFill>
        <p:spPr>
          <a:xfrm>
            <a:off x="3275856" y="2296280"/>
            <a:ext cx="1358021" cy="152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4239" r="13543" b="4560"/>
          <a:stretch/>
        </p:blipFill>
        <p:spPr>
          <a:xfrm>
            <a:off x="5220072" y="3984588"/>
            <a:ext cx="1303699" cy="1635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80" y="116632"/>
            <a:ext cx="5354129" cy="40839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3468565"/>
            <a:ext cx="4392488" cy="338943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6" t="14914" r="6782" b="14245"/>
          <a:stretch/>
        </p:blipFill>
        <p:spPr>
          <a:xfrm>
            <a:off x="1520652" y="0"/>
            <a:ext cx="1683944" cy="1439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365104"/>
            <a:ext cx="2224932" cy="226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1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696744" cy="6048672"/>
          </a:xfrm>
          <a:prstGeom prst="rect">
            <a:avLst/>
          </a:prstGeom>
        </p:spPr>
      </p:pic>
      <p:sp>
        <p:nvSpPr>
          <p:cNvPr id="5" name="Месяц 4"/>
          <p:cNvSpPr/>
          <p:nvPr/>
        </p:nvSpPr>
        <p:spPr>
          <a:xfrm rot="16200000">
            <a:off x="4355976" y="3392996"/>
            <a:ext cx="360040" cy="64807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Клякса 3">
            <a:hlinkClick r:id="" action="ppaction://media"/>
          </p:cNvPr>
          <p:cNvPicPr>
            <a:picLocks noRot="1" noChangeAspect="1"/>
          </p:cNvPicPr>
          <p:nvPr>
            <a:wavAudioFile r:embed="rId1" name="Клякса 3"/>
          </p:nvPr>
        </p:nvPicPr>
        <p:blipFill>
          <a:blip r:embed="rId4" cstate="print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6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"/>
            <a:ext cx="9144000" cy="6849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1"/>
            <a:ext cx="9139908" cy="68494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064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432</TotalTime>
  <Words>9</Words>
  <Application>Microsoft Office PowerPoint</Application>
  <PresentationFormat>Экран (4:3)</PresentationFormat>
  <Paragraphs>3</Paragraphs>
  <Slides>18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SMART</dc:creator>
  <cp:lastModifiedBy>поиск</cp:lastModifiedBy>
  <cp:revision>58</cp:revision>
  <dcterms:created xsi:type="dcterms:W3CDTF">2016-05-18T05:57:35Z</dcterms:created>
  <dcterms:modified xsi:type="dcterms:W3CDTF">2016-05-23T20:15:03Z</dcterms:modified>
</cp:coreProperties>
</file>